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2" r:id="rId6"/>
    <p:sldId id="263" r:id="rId7"/>
    <p:sldId id="265" r:id="rId8"/>
    <p:sldId id="257" r:id="rId9"/>
    <p:sldId id="261" r:id="rId10"/>
    <p:sldId id="266" r:id="rId11"/>
    <p:sldId id="264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20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84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95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78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9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2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27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5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94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7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B5DE-CE35-474B-91CC-65CB2A627C52}" type="datetimeFigureOut">
              <a:rPr lang="da-DK" smtClean="0"/>
              <a:t>16-02-2025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09A9-C6AF-4ECE-ADB8-18B5EF37B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9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2ostjylland.dk/aarhus/sarah-er-rasende-kaemper-bevare-spejdermaerkern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Spejdermærker – hvad skal vi med dem?</a:t>
            </a:r>
            <a:endParaRPr lang="da-DK" sz="3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47230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Hvorfor har vi spejdermærker?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Officielle spejdermærker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Formidling </a:t>
            </a:r>
            <a:r>
              <a:rPr lang="da-DK" dirty="0"/>
              <a:t>til forældre m.fl.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Kan spejdermærker virke ekskluderende?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Uofficielle </a:t>
            </a:r>
            <a:r>
              <a:rPr lang="da-DK" dirty="0"/>
              <a:t>mærker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a-DK" dirty="0" smtClean="0"/>
              <a:t>Oversigt over alle mærker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2"/>
          <a:srcRect l="3402" t="7264" r="3734" b="5376"/>
          <a:stretch/>
        </p:blipFill>
        <p:spPr>
          <a:xfrm>
            <a:off x="8912352" y="3803903"/>
            <a:ext cx="2618232" cy="2496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35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1" y="645807"/>
            <a:ext cx="2127688" cy="2127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75" y="4109352"/>
            <a:ext cx="2499577" cy="2267909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2645">
            <a:off x="2957975" y="1837353"/>
            <a:ext cx="2190582" cy="219058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41" y="3432152"/>
            <a:ext cx="2389065" cy="238906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475" y="86548"/>
            <a:ext cx="2585070" cy="258507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6012" y="4109352"/>
            <a:ext cx="2072821" cy="207282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32235">
            <a:off x="5313281" y="1514368"/>
            <a:ext cx="2127858" cy="212785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1813">
            <a:off x="2968923" y="4623717"/>
            <a:ext cx="2168688" cy="216868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3635" y="2286305"/>
            <a:ext cx="2087056" cy="208705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369775" y="526911"/>
            <a:ext cx="5667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/>
              <a:t>Hvad tænker I om disse mærker?</a:t>
            </a:r>
          </a:p>
        </p:txBody>
      </p:sp>
    </p:spTree>
    <p:extLst>
      <p:ext uri="{BB962C8B-B14F-4D97-AF65-F5344CB8AC3E}">
        <p14:creationId xmlns:p14="http://schemas.microsoft.com/office/powerpoint/2010/main" val="91854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8963" y="88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Findes der en oversigt over alle mærker?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53" y="1173020"/>
            <a:ext cx="9868539" cy="55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8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Hvorfor har vi spejdermærker?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42473"/>
            <a:ext cx="105156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Spejdere har siden spejderbevægelsens grundlæggelse brugt forskellige mærker til at signalere færdigheder, tilhørsforhold, mm. </a:t>
            </a:r>
          </a:p>
          <a:p>
            <a:pPr marL="0" indent="0">
              <a:buNone/>
            </a:pPr>
            <a:r>
              <a:rPr lang="da-DK" dirty="0" smtClean="0"/>
              <a:t>Metoden </a:t>
            </a:r>
            <a:r>
              <a:rPr lang="da-DK" dirty="0"/>
              <a:t>kom fra Baden Powell, som fandt sin inspiration til spejderbevægelsen i </a:t>
            </a:r>
            <a:r>
              <a:rPr lang="da-DK" dirty="0" smtClean="0"/>
              <a:t>militæret</a:t>
            </a:r>
            <a:r>
              <a:rPr lang="da-DK" dirty="0"/>
              <a:t>. I militæret har man i mange år brugt mærkerne til det samme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Et spejdermærke der viser tilhørsforhold har en helt simpel funktion. De skal vise hvorfra spejderen kommer, fx land, korps, by, gruppe, enhed, distrikt, region eller noget helt andet.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Derudover færdigheds- og forløbsmærker (knyttet til arbejdsprogram) og lejrmærker.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48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390" y="1215235"/>
            <a:ext cx="2125353" cy="212535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66" y="2016018"/>
            <a:ext cx="2089878" cy="208987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12" y="751735"/>
            <a:ext cx="2390623" cy="239062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9" y="4005840"/>
            <a:ext cx="1889419" cy="195513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628" y="3402301"/>
            <a:ext cx="2490472" cy="237726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119" y="4280039"/>
            <a:ext cx="2100239" cy="210023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2172" y="3882985"/>
            <a:ext cx="1609483" cy="220084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20" y="784180"/>
            <a:ext cx="2325734" cy="2325734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139791" y="491792"/>
            <a:ext cx="588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Hvad tænker I om disse mærker?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47843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50" y="1062182"/>
            <a:ext cx="9852120" cy="554181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914400" y="508000"/>
            <a:ext cx="1068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a-DK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Uniformsvejledning og placering af mærker – Det Danske Spejderkorps</a:t>
            </a:r>
          </a:p>
        </p:txBody>
      </p:sp>
    </p:spTree>
    <p:extLst>
      <p:ext uri="{BB962C8B-B14F-4D97-AF65-F5344CB8AC3E}">
        <p14:creationId xmlns:p14="http://schemas.microsoft.com/office/powerpoint/2010/main" val="2295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8" y="0"/>
            <a:ext cx="9699651" cy="68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58" y="0"/>
            <a:ext cx="9426614" cy="67423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19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246254" y="310261"/>
            <a:ext cx="6594764" cy="1066511"/>
          </a:xfrm>
        </p:spPr>
        <p:txBody>
          <a:bodyPr>
            <a:normAutofit/>
          </a:bodyPr>
          <a:lstStyle/>
          <a:p>
            <a:pPr algn="ctr"/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Formidling til </a:t>
            </a:r>
            <a:r>
              <a:rPr lang="da-DK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forældre m.fl.</a:t>
            </a:r>
            <a:endParaRPr lang="da-DK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2" y="0"/>
            <a:ext cx="4963342" cy="683282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449825" y="1376772"/>
            <a:ext cx="60441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Både spejderen selv og forældre kan have gavn af et bevis/diplom i forbindelse med mærket.</a:t>
            </a:r>
          </a:p>
          <a:p>
            <a:endParaRPr lang="da-DK" sz="2000" dirty="0"/>
          </a:p>
          <a:p>
            <a:r>
              <a:rPr lang="da-DK" sz="2000" dirty="0" smtClean="0"/>
              <a:t>Danske Baptisters Spejderkorps har lavet et Bevis som kan uddeles i forbindelse med udlevering af mærket.</a:t>
            </a:r>
          </a:p>
          <a:p>
            <a:endParaRPr lang="da-DK" sz="2000" dirty="0"/>
          </a:p>
          <a:p>
            <a:r>
              <a:rPr lang="da-DK" sz="2000" dirty="0" smtClean="0"/>
              <a:t>Bemærk den geniale tilføjelse til sidst:</a:t>
            </a:r>
          </a:p>
          <a:p>
            <a:endParaRPr lang="da-DK" sz="2000" dirty="0"/>
          </a:p>
          <a:p>
            <a:r>
              <a:rPr lang="da-DK" sz="2000" i="1" dirty="0" smtClean="0"/>
              <a:t>”Mærket skal sidde på uniformens venstre ærme under lommen”</a:t>
            </a:r>
          </a:p>
          <a:p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187869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Kan spejdermærker virke ekskluderende?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 grønne pigespejderne besluttede i 2019 at spejderne ikke længere måtte have mærker på uniformen.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Opgøret med spejdermærkerne skyldes, at de fremmer en usund præstationskultur og kan virke ekskluderende overfor de nye </a:t>
            </a:r>
            <a:r>
              <a:rPr lang="da-DK" dirty="0" smtClean="0"/>
              <a:t>spejdere.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Lad os høre hvad en spejder sagde til det: </a:t>
            </a:r>
          </a:p>
          <a:p>
            <a:pPr marL="0" indent="0">
              <a:buNone/>
            </a:pPr>
            <a:r>
              <a:rPr lang="da-DK" dirty="0" smtClean="0">
                <a:hlinkClick r:id="rId2"/>
              </a:rPr>
              <a:t>Sarah er rasende: Kæmper for at bevare spejdermærkerne | TV2 Østjylland (tv2ostjylland.dk)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632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Uofficielle mærker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/>
              <a:t>Når </a:t>
            </a:r>
            <a:r>
              <a:rPr lang="da-DK" dirty="0"/>
              <a:t>man taler om et uofficielt mærke henviser man tit til at det ikke er spejderkorpsene selv, der har udgivet mærket</a:t>
            </a:r>
            <a:r>
              <a:rPr lang="da-DK" dirty="0" smtClean="0"/>
              <a:t>. Dvs. at mærkerne ikke er en del af arbejdsstoffet. 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Ønske om at udvikle et mærke for en særlig ting/begivenhed/kunnen er typisk kommet fra spejderne selv. </a:t>
            </a:r>
          </a:p>
          <a:p>
            <a:endParaRPr lang="da-DK" dirty="0"/>
          </a:p>
          <a:p>
            <a:r>
              <a:rPr lang="da-DK" dirty="0" smtClean="0"/>
              <a:t>Nogle mærker ender med at blive officielle mærker, </a:t>
            </a:r>
          </a:p>
          <a:p>
            <a:pPr marL="0" indent="0">
              <a:buNone/>
            </a:pPr>
            <a:r>
              <a:rPr lang="da-DK" dirty="0" smtClean="0"/>
              <a:t>fx 365 dage med tørklæde som nu er et forløbsmærke </a:t>
            </a:r>
          </a:p>
          <a:p>
            <a:pPr marL="0" indent="0">
              <a:buNone/>
            </a:pPr>
            <a:r>
              <a:rPr lang="da-DK" dirty="0" smtClean="0"/>
              <a:t>hos Adventistspejderne sammen med 365 dage i telt.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3300" dirty="0" smtClean="0">
                <a:solidFill>
                  <a:srgbClr val="C00000"/>
                </a:solidFill>
              </a:rPr>
              <a:t>Er der gået inflation i de uofficielle mærker?</a:t>
            </a:r>
            <a:endParaRPr lang="da-DK" sz="3300" dirty="0">
              <a:solidFill>
                <a:srgbClr val="C0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7870" t="45115" r="52078" b="22323"/>
          <a:stretch/>
        </p:blipFill>
        <p:spPr>
          <a:xfrm>
            <a:off x="7896702" y="3332578"/>
            <a:ext cx="3667225" cy="33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Office-tema</vt:lpstr>
      <vt:lpstr>Spejdermærker – hvad skal vi med dem?</vt:lpstr>
      <vt:lpstr>Hvorfor har vi spejdermærker?</vt:lpstr>
      <vt:lpstr>PowerPoint-præsentation</vt:lpstr>
      <vt:lpstr>PowerPoint-præsentation</vt:lpstr>
      <vt:lpstr>PowerPoint-præsentation</vt:lpstr>
      <vt:lpstr>PowerPoint-præsentation</vt:lpstr>
      <vt:lpstr>Formidling til forældre m.fl.</vt:lpstr>
      <vt:lpstr>Kan spejdermærker virke ekskluderende?</vt:lpstr>
      <vt:lpstr>Uofficielle mærker</vt:lpstr>
      <vt:lpstr>PowerPoint-præsentation</vt:lpstr>
      <vt:lpstr>Findes der en oversigt over alle mærker?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Spejdermærker – hvad skal vi med dem?</dc:title>
  <dc:creator>Mie H Skovbæk Mortensen</dc:creator>
  <cp:lastModifiedBy>Mie H Skovbæk Mortensen</cp:lastModifiedBy>
  <cp:revision>16</cp:revision>
  <dcterms:created xsi:type="dcterms:W3CDTF">2024-09-30T21:19:38Z</dcterms:created>
  <dcterms:modified xsi:type="dcterms:W3CDTF">2025-02-16T08:32:19Z</dcterms:modified>
</cp:coreProperties>
</file>